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48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ABA5FA-6B98-4629-A0AD-A523AFBC2CA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C2F5BC-8F51-45BE-A92D-32698482DDA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1470025"/>
          </a:xfrm>
        </p:spPr>
        <p:txBody>
          <a:bodyPr/>
          <a:lstStyle/>
          <a:p>
            <a:r>
              <a:rPr lang="en-US" dirty="0" smtClean="0"/>
              <a:t>Brough</a:t>
            </a:r>
            <a:r>
              <a:rPr lang="en-US" dirty="0" smtClean="0"/>
              <a:t>t to us by </a:t>
            </a:r>
            <a:br>
              <a:rPr lang="en-US" dirty="0" smtClean="0"/>
            </a:br>
            <a:r>
              <a:rPr lang="en-US" dirty="0" smtClean="0"/>
              <a:t>THE CUP ABOVE</a:t>
            </a:r>
            <a:endParaRPr lang="en-US" dirty="0"/>
          </a:p>
        </p:txBody>
      </p:sp>
      <p:pic>
        <p:nvPicPr>
          <p:cNvPr id="4098" name="Picture 2" descr="C:\Users\klara.wade\Desktop\Cup Above\9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2" t="16033" r="4859" b="34770"/>
          <a:stretch/>
        </p:blipFill>
        <p:spPr bwMode="auto">
          <a:xfrm>
            <a:off x="6095999" y="1828800"/>
            <a:ext cx="2120621" cy="24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lara.wade\Desktop\Cup Above\9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16665" r="35880" b="29217"/>
          <a:stretch/>
        </p:blipFill>
        <p:spPr bwMode="auto">
          <a:xfrm>
            <a:off x="3447299" y="1828800"/>
            <a:ext cx="2042921" cy="25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lara.wade\Desktop\Cup Above\9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8236" r="68529" b="35097"/>
          <a:stretch/>
        </p:blipFill>
        <p:spPr bwMode="auto">
          <a:xfrm>
            <a:off x="609600" y="1828800"/>
            <a:ext cx="2194242" cy="26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0949" y="685800"/>
            <a:ext cx="5838709" cy="923330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Owl Project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02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Create &amp; Design!!!</a:t>
            </a:r>
            <a:endParaRPr lang="en-US" dirty="0"/>
          </a:p>
        </p:txBody>
      </p:sp>
      <p:pic>
        <p:nvPicPr>
          <p:cNvPr id="1026" name="Picture 2" descr="C:\Users\klara.wade\Desktop\Cup Above\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564" y="2702106"/>
            <a:ext cx="4512088" cy="33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ara.wade\Desktop\Cup Above\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65" y="3200400"/>
            <a:ext cx="4026031" cy="30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1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Owls!!!</a:t>
            </a:r>
            <a:endParaRPr lang="en-US" dirty="0"/>
          </a:p>
        </p:txBody>
      </p:sp>
      <p:pic>
        <p:nvPicPr>
          <p:cNvPr id="2050" name="Picture 2" descr="C:\Users\klara.wade\Desktop\Cup Above\9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r="7864"/>
          <a:stretch/>
        </p:blipFill>
        <p:spPr bwMode="auto">
          <a:xfrm rot="16200000">
            <a:off x="1885187" y="858013"/>
            <a:ext cx="54498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4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Stages to Completion…</a:t>
            </a:r>
            <a:endParaRPr lang="en-US" dirty="0"/>
          </a:p>
        </p:txBody>
      </p:sp>
      <p:pic>
        <p:nvPicPr>
          <p:cNvPr id="3074" name="Picture 2" descr="C:\Users\klara.wade\Desktop\Cup Above\9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9" b="23824"/>
          <a:stretch/>
        </p:blipFill>
        <p:spPr bwMode="auto">
          <a:xfrm>
            <a:off x="533400" y="1786923"/>
            <a:ext cx="8209179" cy="41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4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89038"/>
          </a:xfrm>
        </p:spPr>
        <p:txBody>
          <a:bodyPr>
            <a:noAutofit/>
          </a:bodyPr>
          <a:lstStyle/>
          <a:p>
            <a:r>
              <a:rPr lang="en-US" sz="8800" dirty="0" smtClean="0"/>
              <a:t>THE END  </a:t>
            </a:r>
            <a:r>
              <a:rPr lang="en-US" sz="8800" dirty="0" smtClean="0">
                <a:sym typeface="Wingdings" panose="05000000000000000000" pitchFamily="2" charset="2"/>
              </a:rPr>
              <a:t></a:t>
            </a:r>
            <a:br>
              <a:rPr lang="en-US" sz="8800" dirty="0" smtClean="0">
                <a:sym typeface="Wingdings" panose="05000000000000000000" pitchFamily="2" charset="2"/>
              </a:rPr>
            </a:b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50078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Tools</a:t>
            </a:r>
            <a:endParaRPr lang="en-US" dirty="0"/>
          </a:p>
        </p:txBody>
      </p:sp>
      <p:pic>
        <p:nvPicPr>
          <p:cNvPr id="1028" name="Picture 4" descr="C:\Users\klara.wade\Desktop\Cup Above\97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r="12486"/>
          <a:stretch/>
        </p:blipFill>
        <p:spPr bwMode="auto">
          <a:xfrm rot="16200000">
            <a:off x="2240816" y="426184"/>
            <a:ext cx="4267200" cy="64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lara.wade\Desktop\Cup Above\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6775" y="-11407775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ara.wade\Desktop\Cup Above\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9500" y="-11109325"/>
            <a:ext cx="5486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lara.wade\Desktop\Cup Above\9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7625" y="-11155363"/>
            <a:ext cx="5486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2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to help clay stick together</a:t>
            </a:r>
            <a:endParaRPr lang="en-US" dirty="0"/>
          </a:p>
        </p:txBody>
      </p:sp>
      <p:pic>
        <p:nvPicPr>
          <p:cNvPr id="4" name="Picture 6" descr="C:\Users\klara.wade\Desktop\Cup Above\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125" y="1689244"/>
            <a:ext cx="3395749" cy="45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6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it into a flat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1752600"/>
            <a:ext cx="4648200" cy="44196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Folding your clay to create your Owl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1752600"/>
            <a:ext cx="4648200" cy="44196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2133600"/>
            <a:ext cx="76200" cy="381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15000" y="2057400"/>
            <a:ext cx="76200" cy="381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47258" y="3048000"/>
            <a:ext cx="40821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29400" y="6172200"/>
            <a:ext cx="1905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your owl.</a:t>
            </a:r>
            <a:endParaRPr lang="en-US" dirty="0"/>
          </a:p>
        </p:txBody>
      </p:sp>
      <p:pic>
        <p:nvPicPr>
          <p:cNvPr id="5123" name="Picture 3" descr="C:\Users\klara.wade\Desktop\Cup Above\9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21953" r="8333" b="37316"/>
          <a:stretch/>
        </p:blipFill>
        <p:spPr bwMode="auto">
          <a:xfrm>
            <a:off x="2362200" y="1600200"/>
            <a:ext cx="4724400" cy="41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7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Folds create the base.  </a:t>
            </a:r>
            <a:br>
              <a:rPr lang="en-US" dirty="0" smtClean="0"/>
            </a:br>
            <a:r>
              <a:rPr lang="en-US" dirty="0" smtClean="0"/>
              <a:t>Then pinch the ears.</a:t>
            </a:r>
            <a:endParaRPr lang="en-US" dirty="0"/>
          </a:p>
        </p:txBody>
      </p:sp>
      <p:pic>
        <p:nvPicPr>
          <p:cNvPr id="2050" name="Picture 2" descr="C:\Users\klara.wade\Desktop\Cup Above\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1689" y="-11952290"/>
            <a:ext cx="5486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lara.wade\Desktop\Cup Above\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371600"/>
            <a:ext cx="5029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Flatten the Clay for eyes</a:t>
            </a:r>
            <a:endParaRPr lang="en-US" dirty="0"/>
          </a:p>
        </p:txBody>
      </p:sp>
      <p:pic>
        <p:nvPicPr>
          <p:cNvPr id="5" name="Picture 3" descr="C:\Users\klara.wade\Desktop\Cup Above\9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5" b="54865"/>
          <a:stretch/>
        </p:blipFill>
        <p:spPr bwMode="auto">
          <a:xfrm>
            <a:off x="914400" y="2895600"/>
            <a:ext cx="7492480" cy="158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7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them on the head.</a:t>
            </a:r>
            <a:endParaRPr lang="en-US" dirty="0"/>
          </a:p>
        </p:txBody>
      </p:sp>
      <p:pic>
        <p:nvPicPr>
          <p:cNvPr id="4099" name="Picture 3" descr="C:\Users\klara.wade\Desktop\Cup Above\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71474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36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62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Brought to us by  THE CUP ABOVE</vt:lpstr>
      <vt:lpstr>Designing Tools</vt:lpstr>
      <vt:lpstr>Tools to help clay stick together</vt:lpstr>
      <vt:lpstr>Shape it into a flat circle</vt:lpstr>
      <vt:lpstr>Folding your clay to create your Owl</vt:lpstr>
      <vt:lpstr>Shape your owl.</vt:lpstr>
      <vt:lpstr>Folds create the base.   Then pinch the ears.</vt:lpstr>
      <vt:lpstr>Flatten the Clay for eyes</vt:lpstr>
      <vt:lpstr>Place them on the head.</vt:lpstr>
      <vt:lpstr>Now Create &amp; Design!!!</vt:lpstr>
      <vt:lpstr>Owls!!!</vt:lpstr>
      <vt:lpstr>3 Stages to Completion…</vt:lpstr>
      <vt:lpstr>THE END   </vt:lpstr>
    </vt:vector>
  </TitlesOfParts>
  <Company>LEUSD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 Above Owl Project</dc:title>
  <dc:creator>Klara Wade</dc:creator>
  <cp:lastModifiedBy>Klara Wade</cp:lastModifiedBy>
  <cp:revision>5</cp:revision>
  <dcterms:created xsi:type="dcterms:W3CDTF">2014-10-06T14:22:12Z</dcterms:created>
  <dcterms:modified xsi:type="dcterms:W3CDTF">2014-10-06T16:34:42Z</dcterms:modified>
</cp:coreProperties>
</file>